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00CC"/>
    <a:srgbClr val="993366"/>
    <a:srgbClr val="800080"/>
    <a:srgbClr val="FF0066"/>
    <a:srgbClr val="FF33CC"/>
    <a:srgbClr val="FF00FF"/>
    <a:srgbClr val="66CCFF"/>
    <a:srgbClr val="33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2572E-5546-0B6F-F7CB-5D85D15BC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966EA0-8B5D-FF11-8A8E-25F94CCBB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CCC3D-3EAB-3E4F-DD23-EACFFF0E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393346-AAF6-B91E-E7B9-7C9AE5E2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A5EDF-AB1D-94BA-C3C0-B5E01A81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18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B7729-2E8F-10F3-3C7D-ECDBA262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B6866B-427A-48C7-B217-AC118175C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9567A6-17CF-C5EB-0408-6031AC0D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6F692-57A2-A71F-0DAB-12FE8E67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93D27-4DCB-D1CD-010E-EDDEAA5B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13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ED7557-CD7C-823C-6ABA-F4E92D7A8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484FDE-2E92-FD1F-54B5-7793BBB0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00D09D-3752-A8BA-FC97-C1C1E50B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55539-9D29-C93E-0E08-6A248D9F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1E6C6-565A-03B2-6729-6D6505D6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65022-8CD0-4DB6-0CCB-B221542D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14B0B0-A5DA-C607-2902-0422E5C2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0A7806-800F-2AC9-E7C7-BE131517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5C26F6-7BEC-8567-072A-019AB589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B24D0-2986-E5FD-CC07-A538EF9A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D0644-FB6A-F3F5-62E6-B8D934D1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EB136D-049D-7CCE-5A0E-018C339BC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9F470-D9F1-84EB-039A-9393B7CD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38D77-9DED-58FC-1227-A6739B11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4B953-C20F-6A8D-5C5F-85CDB76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42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EF096-862A-02C2-E2E9-9EF3453B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43C38-B8AF-CEDE-7353-E2F68A1C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308370-D33D-30F0-63A5-8922A214B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19031C-2A84-C3BA-11CC-8A80ADE3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0A392-44E0-306F-C4EB-3F714B53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50A40F-7476-7ABF-BA9B-5D855BCF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36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DACB3-36B3-4969-7E16-7890974E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D8D7D-F96D-389C-58F7-FC29B9A3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EE060-B513-B2E4-7D31-C3586AA0D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166D74-F32F-C03D-A542-10F246C8B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066A26-37F6-12B0-4902-50697FDA1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6EF7BF-1B93-4931-C154-FA215FBC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85637A-5625-3728-17D0-06D95D01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7EE3EA-05AA-3883-8643-A4462D15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A3214-46A1-E1B8-D931-353CE2E1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0426DE-9823-CCE1-3ADF-C0F5C091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1EEA23-EA50-3509-284B-339036B8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7297C9-1350-B649-9B9E-41C8A045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7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8B9D91-4FAB-98F9-0D06-3E803447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0844FA-F0C6-6333-8BF5-F26E2C3B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185662-ACDD-3C59-224E-C9A96588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31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99837-F3A0-FDE5-667C-3C5849D8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D0B78-8F9F-FB41-03F5-54F2E0D8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E62ADE-12AE-E2C0-25A2-C90E36E9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F21FEE-A588-E575-2F5F-63246F9A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4E36FC-611D-07DA-F5E6-47E9F8D6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E0345D-242F-4D79-0FBA-09FFA4AF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0F475-61F1-B1D0-ADCE-96F77A9F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88D768-0B39-994E-7838-502F09FA4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1DB97D-E009-5D1E-411F-691971DC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E44ADC-8363-1089-0399-3E0242CF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5C50F-14D7-E7E2-83B6-455540E4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17D490-5051-A8A2-8F2E-99F87D3D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57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613F4FC-2CC8-2E5A-2B9F-9FDE422F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24BA53-B834-B29D-2137-8219B0E70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DC18C-FF07-4F96-492C-FA3312802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2674-D03E-44C7-8F22-611012D5C24C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3EAFD-2072-9FAE-C968-AB5FA7B0F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86CA6-CEB4-20EE-F4F6-88931748E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43C3-DE89-439C-BDBB-BA87A28AE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6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51240&amp;picture=paint-splatter-colorful-background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damelourido.blogspot.com/2017/04/joyeuses-paque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-marmaille.fr/parcours-motricit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sport.fr/locations/eveil-motricite/babygym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-comme.com/2019/01/17/10-idees-pour-fabriquer-des-bouteilles-sensoriell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gui.canalblog.com/archives/2009/04/14/13384247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-eveil.com/sport-et-jouet-de-plein-air/structures-en-mousse/set-de-motricite-sportive-en-mousse-11-pieces-p-78404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24993-7FB8-EDF3-F5BD-91739166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733" y="1057618"/>
            <a:ext cx="8883267" cy="25444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69F0B4-4C0C-7995-E37D-BC9277381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B2FDE7-1A6C-A0AD-1AB0-327AF257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3750"/>
            <a:ext cx="12256608" cy="68342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C93699-1F73-FACC-AAD6-E047974C0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" y="23750"/>
            <a:ext cx="1002535" cy="131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C92B81-D408-BFE3-0032-6C957361E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877" y="23750"/>
            <a:ext cx="853123" cy="146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AF0F6C-FC87-3C31-FEAD-678D09BB15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4" y="5585552"/>
            <a:ext cx="786162" cy="115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66EF5F-D70A-FB90-5E62-22DB76157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86" y="5776970"/>
            <a:ext cx="1658089" cy="7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2407180-5CDC-E40C-BF1A-68962B20AF31}"/>
              </a:ext>
            </a:extLst>
          </p:cNvPr>
          <p:cNvSpPr txBox="1"/>
          <p:nvPr/>
        </p:nvSpPr>
        <p:spPr>
          <a:xfrm>
            <a:off x="1995055" y="2113808"/>
            <a:ext cx="8883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Les animations du Relais Petite Enfance </a:t>
            </a:r>
            <a:r>
              <a:rPr lang="fr-FR" sz="4400" dirty="0"/>
              <a:t>« les bottes de 7 lieues » </a:t>
            </a:r>
          </a:p>
          <a:p>
            <a:r>
              <a:rPr lang="fr-FR" sz="4400" dirty="0"/>
              <a:t>                      Avril 2023</a:t>
            </a:r>
          </a:p>
        </p:txBody>
      </p:sp>
    </p:spTree>
    <p:extLst>
      <p:ext uri="{BB962C8B-B14F-4D97-AF65-F5344CB8AC3E}">
        <p14:creationId xmlns:p14="http://schemas.microsoft.com/office/powerpoint/2010/main" val="64897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65BC3-014B-3E82-77AB-C36BBD33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66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Lundi 3 Avril                             </a:t>
            </a:r>
            <a:r>
              <a:rPr lang="fr-FR" dirty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MEAULNE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722101-D850-1DB0-3FBA-30CC8FAF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92" y="1517152"/>
            <a:ext cx="10515600" cy="4351338"/>
          </a:xfrm>
        </p:spPr>
        <p:txBody>
          <a:bodyPr/>
          <a:lstStyle/>
          <a:p>
            <a:r>
              <a:rPr lang="fr-FR" i="1" dirty="0">
                <a:solidFill>
                  <a:srgbClr val="FFCC00"/>
                </a:solidFill>
                <a:latin typeface="Ink Free" panose="03080402000500000000" pitchFamily="66" charset="0"/>
              </a:rPr>
              <a:t>Décoration des œufs de Pâques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35AB3D-9254-7241-A50A-941BBC000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3103" y="1957565"/>
            <a:ext cx="7620000" cy="47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CAE34-B662-BB28-8AC8-A527D4A2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2D050"/>
                </a:solidFill>
                <a:latin typeface="Ink Free" panose="03080402000500000000" pitchFamily="66" charset="0"/>
              </a:rPr>
              <a:t>Mercredi 5 Avril                         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CERILLY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A2E75C-625F-FA16-5A81-1BB962CE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Motricité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F17BA9-9CEC-91AA-BE98-9E8B0795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9295" y="1466731"/>
            <a:ext cx="7535537" cy="50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4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67994-1ABD-ACE7-F028-E1FAD7FA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FFCC"/>
                </a:solidFill>
                <a:latin typeface="Ink Free" panose="03080402000500000000" pitchFamily="66" charset="0"/>
              </a:rPr>
              <a:t>Mercredi 12 Avril                   </a:t>
            </a:r>
            <a:r>
              <a:rPr lang="fr-FR" dirty="0">
                <a:solidFill>
                  <a:srgbClr val="00FF00"/>
                </a:solidFill>
                <a:latin typeface="Ink Free" panose="03080402000500000000" pitchFamily="66" charset="0"/>
              </a:rPr>
              <a:t> HERISSON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A3286-9D8A-D8C4-D105-D8AD33ED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33CC33"/>
                </a:solidFill>
                <a:latin typeface="Ink Free" panose="03080402000500000000" pitchFamily="66" charset="0"/>
              </a:rPr>
              <a:t>Motricité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7D455E-9174-B870-9DF0-B2DBB084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06666" y="1715294"/>
            <a:ext cx="7429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9E728-8D61-BE53-042F-98AE367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3333FF"/>
                </a:solidFill>
                <a:latin typeface="Ink Free" panose="03080402000500000000" pitchFamily="66" charset="0"/>
              </a:rPr>
              <a:t>Jeudi 13  Avril                          </a:t>
            </a:r>
            <a:r>
              <a:rPr lang="fr-FR" i="1" dirty="0">
                <a:solidFill>
                  <a:srgbClr val="3399FF"/>
                </a:solidFill>
                <a:latin typeface="Ink Free" panose="03080402000500000000" pitchFamily="66" charset="0"/>
              </a:rPr>
              <a:t>MEAULNE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608CE-CA57-F982-CDF6-9EE0CCF3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59" y="1550203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rgbClr val="66CCFF"/>
                </a:solidFill>
                <a:latin typeface="Ink Free" panose="03080402000500000000" pitchFamily="66" charset="0"/>
              </a:rPr>
              <a:t>Bouteilles sensorielles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8034A7-85D4-4678-7189-55548502C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9680" y="2038120"/>
            <a:ext cx="7229820" cy="48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AE655-0E9D-C1AC-F458-BFE7E239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FF"/>
                </a:solidFill>
                <a:latin typeface="Ink Free" panose="03080402000500000000" pitchFamily="66" charset="0"/>
              </a:rPr>
              <a:t>Lundi 24 Avril                           </a:t>
            </a:r>
            <a:r>
              <a:rPr lang="fr-FR" dirty="0">
                <a:solidFill>
                  <a:srgbClr val="FF33CC"/>
                </a:solidFill>
                <a:latin typeface="Ink Free" panose="03080402000500000000" pitchFamily="66" charset="0"/>
              </a:rPr>
              <a:t>MEAULNE</a:t>
            </a:r>
            <a:r>
              <a:rPr lang="fr-FR" dirty="0">
                <a:solidFill>
                  <a:srgbClr val="FF00FF"/>
                </a:solidFill>
                <a:latin typeface="Ink Free" panose="03080402000500000000" pitchFamily="66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50FB5-8B75-B829-6BE5-851D9D399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66"/>
                </a:solidFill>
              </a:rPr>
              <a:t>Peinture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E36477-F840-35B2-F39E-6C42C370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55999" y="1612899"/>
            <a:ext cx="7075277" cy="50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0986C-F6AF-5482-C9D6-C6F72982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900FF"/>
                </a:solidFill>
                <a:latin typeface="Ink Free" panose="03080402000500000000" pitchFamily="66" charset="0"/>
              </a:rPr>
              <a:t>Mercredi 26 Avril          </a:t>
            </a:r>
            <a:r>
              <a:rPr lang="fr-FR" dirty="0" err="1">
                <a:solidFill>
                  <a:srgbClr val="993366"/>
                </a:solidFill>
                <a:latin typeface="Ink Free" panose="03080402000500000000" pitchFamily="66" charset="0"/>
              </a:rPr>
              <a:t>AINAy</a:t>
            </a:r>
            <a:r>
              <a:rPr lang="fr-FR" dirty="0">
                <a:solidFill>
                  <a:srgbClr val="993366"/>
                </a:solidFill>
                <a:latin typeface="Ink Free" panose="03080402000500000000" pitchFamily="66" charset="0"/>
              </a:rPr>
              <a:t> CHATEAU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FAA78-3176-BF74-C25B-74292F50F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9900CC"/>
                </a:solidFill>
              </a:rPr>
              <a:t>Motricité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F6FEB6-B24F-3DEA-027B-6009739D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1212" y="1575412"/>
            <a:ext cx="5282588" cy="52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7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Thème Office</vt:lpstr>
      <vt:lpstr>Présentation PowerPoint</vt:lpstr>
      <vt:lpstr>Lundi 3 Avril                             MEAULNE</vt:lpstr>
      <vt:lpstr>Mercredi 5 Avril                          CERILLY </vt:lpstr>
      <vt:lpstr>Mercredi 12 Avril                    HERISSON </vt:lpstr>
      <vt:lpstr>Jeudi 13  Avril                          MEAULNE</vt:lpstr>
      <vt:lpstr>Lundi 24 Avril                           MEAULNE </vt:lpstr>
      <vt:lpstr>Mercredi 26 Avril          AINAy CHATEAU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THEVENIN</dc:creator>
  <cp:lastModifiedBy>Paule Chaussenot</cp:lastModifiedBy>
  <cp:revision>2</cp:revision>
  <dcterms:created xsi:type="dcterms:W3CDTF">2023-03-14T15:29:08Z</dcterms:created>
  <dcterms:modified xsi:type="dcterms:W3CDTF">2023-03-23T15:15:40Z</dcterms:modified>
</cp:coreProperties>
</file>